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8" r:id="rId8"/>
    <p:sldId id="269" r:id="rId9"/>
    <p:sldId id="259" r:id="rId10"/>
    <p:sldId id="270" r:id="rId11"/>
    <p:sldId id="263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4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0,'36'0'78,"0"0"-62,0 0 0,1 0-16,-1 0 15,0 0-15,1 0 16,35 0-1,-36 0-15,37 0 0,-37 0 16,1 0-16,-1 0 16,35 0-16,-34 37 15,-1-37-15,0 0 16,1 0 0,35 0-16,-36 0 15,1 0 1,-1 0-16,0 0 15,1 36-15,-1-36 16,36 0 0,-35 0-1,-1 0-15,0 0 16,1 0-16,-1 0 16,0 0-1,0 36-15,1-36 16,-1 0-16,0 0 15,1 0-15,-1 0 32,0 0-32,0 0 31,1 0-31,-1 37 16,0-37-1,1 0 1,-2 0-1,1 0-15,0 37 16,1-37-16,-1 0 16,0 0-1,-36 36-15,37-36 16,-1 36 0,0-36-16,0 0 15,1 37-15,-1-37 16,-36 36-16,36-36 15,1 37 1,-1-37 15,-36 36-31,36-36 32,-36 37-17,36-37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6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2902 546 0,'-37'0'47,"1"0"-47,0 0 16,-1 36-16,-35-36 15,-37 0-15,36 0 16,1 0-16,-1 36 16,1-36-16,-1 37 15,1-37 1,35 0-16,1 0 16,0 0-1,108 0 95,1 36-95,-1-36-15,1 0 16,-37 0-16,37 0 15,-1 0-15,-35 0 16,-1 0-16,0 0 16,-72 0 109,0 0-125,-1-36 15,1 36-15,-36-37 16,35 37-16,1-36 16,-37 0-16,1 36 15,-1 0-15,-36 0 16,1 0-16,35 0 15,-36 0-15,73 0 16,108 0 62,1 0-62,0 0-16,72 0 15,36 0-15,-72 0 16,36 0-16,-72 0 16,-37 0-16,0 0 31,1 0 16,-1 0-32,36 36-15,1 0 16,-37 1-16,73-1 16,-73 0-1,37-36-15,-37 36 16,1-36-16,-1 37 16,0-37-1,-72 0 126,0 0-126,-37 0-15,-36 36 16,73-36-16,-73 0 16,0 0-16,-109 36 15,37-36 1,0 0-16,-73 0 16,36 0-16,0 0 15,37 0-15,-1-36 16,73 0-16,1-1 15,71 37-15,37-36 16,-36 36-16,36-36 16,-36 36-16,-1-36 15,37-1 1,0-35-16,0-1 16,0 37-16,73-37 15,0 1-15,-37 35 16,73-35-16,72-1 15,1 1-15,-37 35 16,0 37-16,-73 0 16,1 0-16,0 0 15,-37 37 1,0-37-16,0 36 16,1 0-16,-37 37 15,36 36-15,-36-73 16,0 37-16,0-1 15,-36 73 1,-37 37-16,-72-1 16,-36 1-16,-37 35 15,36-72-15,-35 1 16,-37 35-16,36-72 16,37 0-16,-1 0 15,37-73-15,109 0 16,36-72 31,72-37-32,37-36-15,0 1 16,-73 71-16,109-72 16,1 37-16,-1-1 15,-73 37-15,-35 36 16,-37 36 15,0 73-15,0-73-16,0 73 15,0 73-15,-37 35 16,-35-35-16,-1-1 16,1-36-1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5370 765 0,'-36'0'15,"0"0"-15,-1 0 16,110-73 78,-1 37-94,37-37 15,73-36 1,72 0-16,72-72 16,-72 108-16,-36 1 15,-37 36-15,-35-1 16,-110 37-16,-72 37 62,-37 35-46,-36-36-16,-109 73 16,-181 36-16,-145 1 15,-254 71-15,-73-35 16,-73-1-16,1-72 15,181 36 1,109-36-16,181-109 16,218 36-16,218-36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0,'13'0'47,"0"0"-31,27 0-16,-14 13 15,-12-13-15,52 0 16,26 14-16,14 12 15,40-13-15,-14 1 16,-40 12-16,27-13 16,-27 1-16,-12-1 15,12 0-15,-12 0 16,-14 0-16,0 1 16,-13-14-16,-13 13 15,12-13-15,15 13 16,-1 0-16,0 1 15,0-14-15,13 13 16,-12-13-16,25 0 16,1 0-16,-14 0 15,-14 0 1,-25 0-16,0 0 16,-27 0-16,0 0 15,0 13 110,-13 0-109,14-13-16,-14 27 15,13 0-15,0 0 16,0-1-16,0 1 16,1-14-16,-1 0 15,0 0-15,-13 0 16,13 14-16,14-14 16,-1 14-16,-12-14 15,12 13-15,-13-12 16,0 12-16,14-13 15,-14-13 1,0 13-16,1-13 47,-1 0-47,0 0 16,0 0-1,1-13-15,-1 13 16,13-26-16,14 13 15,0-14-15,-27 14 16,13 0-16,1-1 16,-1-12-1,-26 13-15,13 13 16,-13-14-16,0 1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2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1125 40 0,'-13'-13'47,"-14"13"-47,-13 0 16,-12-13-16,-15 13 15,-25 0-15,-1 0 16,-26 0-16,40 0 15,-40 0-15,26 0 16,14 0-16,-14 0 16,27 0-16,13 13 15,27-13 1,12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88CF2B-434A-4489-8BB0-5E9206C82BDB}" emma:medium="tactile" emma:mode="ink">
          <msink:context xmlns:msink="http://schemas.microsoft.com/ink/2010/main" type="writingRegion" rotatedBoundingBox="12219,10161 16429,10499 16329,11736 12120,11399"/>
        </emma:interpretation>
      </emma:emma>
    </inkml:annotationXML>
    <inkml:traceGroup>
      <inkml:annotationXML>
        <emma:emma xmlns:emma="http://www.w3.org/2003/04/emma" version="1.0">
          <emma:interpretation id="{6BAF3F99-79C4-45A2-AA72-36735BDE0DA2}" emma:medium="tactile" emma:mode="ink">
            <msink:context xmlns:msink="http://schemas.microsoft.com/ink/2010/main" type="paragraph" rotatedBoundingBox="12219,10161 16429,10499 16329,11736 12120,11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A7C3A-2481-4B15-B6D1-F64AF9CE7195}" emma:medium="tactile" emma:mode="ink">
              <msink:context xmlns:msink="http://schemas.microsoft.com/ink/2010/main" type="line" rotatedBoundingBox="12219,10161 16429,10499 16329,11736 12120,11399"/>
            </emma:interpretation>
          </emma:emma>
        </inkml:annotationXML>
        <inkml:traceGroup>
          <inkml:annotationXML>
            <emma:emma xmlns:emma="http://www.w3.org/2003/04/emma" version="1.0">
              <emma:interpretation id="{8830FD8D-43F0-4C2D-8CBE-D88A0E867B6A}" emma:medium="tactile" emma:mode="ink">
                <msink:context xmlns:msink="http://schemas.microsoft.com/ink/2010/main" type="inkWord" rotatedBoundingBox="12219,10161 16429,10499 16329,11736 12120,113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-1737 422 0,'36'0'140,"1"0"-124,-1 0-16,0 0 16,1 0-16,35 0 15,-36 0-15,37 0 16,0 0-16,-37 0 16,0 0-16,37 0 15,-37 0-15,0 0 16,1 0-16,-1 0 15,0 0-15,0-36 16,1 36-16,35 0 16,-35 0-1,-1 0-15,0 0 16,0-36-16,1 36 16,-1 0-1,0 0-15,1 0 16,-1 0-16,0 0 15,0 0 1,1 0-16,-1 0 16,0 0-16,1 0 15,-1-37-15,0 37 16,0 0 0,1 0-16,-1 0 15,0 0 1,1 0-16,-1 0 15,0 0 1,0 0-16,1 0 16,-1 0-16,0 0 15,37 0 1,-37 0-16,0 0 16,1 0-1,-1 0-15,0 0 16,1 0-1,-1 0 17,0 0 15,0 0-16,1 0 0,-1 0 0,0 0 1,1 0-17,-1 0 1,0 0-1,0 0 1,1 37 0,-1-37-1,-36 36 95,-73-36-95,37 36-15,-36 0 16,-74 37-16,38-37 16,-38 37-16,-35-1 15,-37 1-15,73 0 16,36-37-16,0 0 15,146-36 79,-1 0-94,73-36 16,-37 0-16,74-37 15,35 0-15,-72 37 16,72 0-16,-36-37 16,-36 37-16,0 0 15,-73 36-15,1 0 16,-74 0 93,1 0-93,0 0-16,0 36 16,-1-36-16,1 36 15,0-36 16,72 0 79,37 0-110,-1 0 15,1 0-15,-1 0 16,1 0-16,72 0 16,0-36-16,37 0 15,-74-1 1,1 1-16,-72 0 16,-74 36 46,-35 0-62,-37 36 16,36-36-16,1 36 15,-1-36-15,-36 73 16,-36 0 0,-73-1-16,37 1 15,36-1-15,0 1 16,108-73-16,37 36 15,109-36 95,-36-36-110,-1 36 15,1-36 1,0-1-16,35 1 16,-35 0-16,36-1 15,-73 37-15,37-36 16,-73 0 0,-37 36 62,-71 36-78,-1 0 15,36 1-15,-72-1 16,-36 37-16,-1-1 16,37-36-16,0 1 15,72-1-15,110-36 78,-1 0-78,36 0 16,1-36-16,36-1 16,-73 37-1,73-36-15,-36 0 16,35 0-16,38-37 15,-110 73-15,0-36 16,0 36 0,-108 0 46,36 0-62,-37 0 16,-36 0-16,-36 0 15,-73 0-15,-36 36 16,37-36-16,-1 36 16,0 37-16,37-73 15,-1 36-15,146-36 16,72 0 31,37 0-32,36 0-15,36-72 16,36-1-16,-36 0 16,37 1-16,-1-1 15,1-36 1,-37 73-16,-36-36 16,-73 72 15,-72 0 31,-1 0-46,-71 0-16,71 36 16,-35-36-16,-1 36 15,-36 0-15,0 1 16,-36-1-16,36-36 15,1 36-15,-38 1 16,74-1-16,-73-36 16,36 36-16,-36 0 15,36-36-15,73 37 16,-1-37 0,74 0 46,35 0-62,1 0 16,36 0-16,-73-37 15,36 37-15,-35 0 16,35 0-16,-35 0 16,35-36-16,1 36 15,-1-36-15,-35 36 16,-74 0 46,-35 0-62,-37 0 16,0 0-16,73 0 16,-37 0-16,1 0 15,-37 0-15,72 0 16,1 0-16,36-36 62,0-1-46,36-35-16,1 35 16,-1-35-16,0-37 15,1 36 1,-1 1-16,-36 36 15,36-1-15,0 1 16,-36 0-16,0-1 31,-36 1 1,-36 36-17,35-36-15,1 0 16,-37 36-16,-35 0 15,35-37-15,0 37 16,-35-36-16,35 36 16,0 0-16,37 0 31,109 0 63,-1 36-94,37 1 15,0 35 1,0-36-16,-37 1 16,1-37-16,0 36 15,35 0-15,-71-36 16,-1 0-16,0 0 15,1 37-15,-1-37 16,0 0 0,-72 0 171,-37 0-171,37 0-16,0 0 15,-73 0 1,73 0-16,-37 0 16,0 0-16,-35 0 15,-1 0-15,0 0 16,0 0-16,73 0 16,-1 0-16,74 0 109,-1 0-109,37 0 16,-1 0-16,73 0 15,-36 0-15,0 0 16,-36 0-16,-1 0 15,1 0-15,-1 0 16,-35 0 0,-74 0 77,1 0-77,-37 0-16,1 0 16,-1 0-16,-72 0 15,36 0-15,0 0 16,73 0-16,-36 0 16,35 0-16,1 0 15,0 0-15,-1 0 16,1 0-1,72 0 95,37 0-110,0 0 15,-37 0-15,36 0 16,-35 0-16,-1 0 16,0 0-1,-72 0 63,0 0-62,-37 0-16,1 0 16,35 0-16,1 0 15,-37 0-15,1 0 16,36 0-16,-37 0 16,37 0-1,-1 0-15,74 0 110,35 0-110,-35 0 15,-1 0-15,36 0 16,1 0-16,72 0 15,-72 0-15,36 0 16,-73 0 0,0 0-16,-108 0 62,35 0-46,-35 0-16,-37 0 15,-36 0-15,0 0 16,36 0-16,0 0 16,0 0-16,36 0 15,37 0-15,109 0 94,36 0-78,-37 0-16,-36 0 15,73 0-15,36 0 16,-36 0-16,-36 0 16,-1 0-1,1 0-15,-37 0 16,1 0-1,-110 0 48,-36 0-47,73 0-16,-37 0 15,-36 0-15,37 0 16,-37 0-16,-36 0 15,0-37-15,0 37 16,108 0-16,1 0 16,0 0-16,-1 0 15,74 0 48,72 0-48,-1 0-15,-35 0 16,0 0-16,-1 0 16,37 0-16,0 0 15,-37 0 1,37 0-16,-72 0 16,-1 0-1,0 0-15,-72 0 78,0 0-78,-37 0 16,37 0-16,-73 0 16,36 0-16,37 0 15,-37 0-15,-35 0 16,-1 0-16,72 0 15,1 0-15,72 0 63,73 0-47,-72 0-16,108 0 15,72 0-15,1 0 16,0 0-16,72 37 15,-72-37 1,-73 36-16,36-36 16,-35 36-16,-110-36 15,-36 36-15,0 1 47,-36 35-31,-73 1-16,36-37 15,-36 37-15,-36-1 16,-36 1-16,36-1 16,-37 1-16,37 0 15,0-1-15,109-72 16,72 0 46,0 0-62,73 0 16,36 0-16,37-36 16,-37 0-16,0-1 15,0 1-15,0 0 16,-72-1-16,-1 37 16,-35-36-1,-1 36-15,-72 0 94,-73 0-94,72 0 16,-35 0-16,-73 0 15,36 0-15,36 0 16,1 0-16,35 0 15,110 0 79,0 0-94,72 0 16,72-36-16,37 0 15,-72-1-15,72 1 16,-73 0-16,1-1 16,-146 37-16,37 0 15,-110 0 32,-72 0-31,73 0-16,-36 0 15,-37 0-15,-36 37 16,72-37-16,-72 0 16,-37 72-16,37-35 15,-36-1-15,72 0 16,36-36-16,37 0 16,72 0 46,1 0-46,72 0-16,-1 0 15,74-36-15,-1 0 16,110-37-16,-37 0 16,-37 37-16,-35 0 15,-146 0-15,0 36 16,-72 0 46,-37 0-62,-72 0 16,0 36-16,-36 36 16,-37-35-16,0 72 15,37-73-15,-37 36 16,109-35-16,73-37 15,72 0 48,1 0-63,35 0 16,37 0-16,72 0 15,1 0-15,-1-37 16,1 1-16,-37 36 15,0-36-15,-36 0 16,-73 36-16,-72 0 125,0 0-125,-73 0 16,36 0-16,1 0 15,35 0-15,37 36 16,-36-36-16,0 0 31,-1 0 0,1 0 1,72 0 46,1 0-78,35 0 15,-35 0-15,71 0 16,-35-36-16,-37 36 16,37-37-16,36 37 15,-73-36 1,0 36-16,1 0 16,-1 0-16,0 0 15,0 0 1,1-36-16,-1 36 15,0 0 1,1 0-16,-1 0 16,0 0-1,0 0-15,-36-37 16,37 37-16,-1 0 16,-72 0 93,-1 0-109,-35 0 16,-1 0-16,1 0 15,-110 0-15,37 37 16,0-1-16,-36 0 15,-1 1 1,-72 35-16,73-36 16,-1 37-16,1-37 15,72 1-15,0-1 16,73-36-16,0 0 16,-1 36-1,1-36 16,72 0 32,37 0-47,-37 0-16,37 0 15,-1 0-15,73 0 16,37 0-16,36 0 15,-1-72-15,-35 35 16,-1 1-16,1-37 16,-1 37-16,-36 0 15,-36 0-15,-36-1 16,-37 37-16,0 0 16,0-36-1,-72 36 32,-36 0-47,35 0 16,-35 0-16,-1 0 15,-72 0-15,36 36 16,0-36-16,-72 37 16,72-37-16,0 36 15,0 0-15,0-36 16,37 36-16,-1-36 15,-36 37-15,73-37 16,0 0 0,0 0-1,-1 0-15,1 0 16,0 0-16,-1 0 16,74 0 77,35 0-93,1 0 16,-1 0 0,1 0-16,0 0 15,72-37-15,-36 37 16,-1-36-16,1 36 15,-36-36-15,-37 36 16,-72 0 78,-37 0-79,1 0-15,-73 0 16,-37 36-16,1-36 16,-1 36-16,37-36 15,0 37-15,109-37 16,72 0 31,0 0-32,37 0 1,36 0-16,-37-37 16,37 1-16,73 0 15,-110 0-15,146-73 16,-73 36-16,0 1 16,0-1-16,-36 37 15,-73-1-15,1 37 16,-74 0 62,-35 0-78,-1 0 16,37 0-16,-37 0 15,37 0-15,-36 37 16,35-37-16,1 0 15,0 0-15,-37 36 16,1 0-16,-1-36 16,37 0-16,-73 37 15,73-37-15,-1 0 16,1 36-16,72-36 47,1 0-32,-1 0 1,36 0-16,1 0 16,72 0-16,0 0 15,-36-36-15,36 36 16,-72 0-16,72-37 16,-72 37-16,-37 0 15,0 0-15,-108 0 110,-1 0-110,37 0 15,-73 37-15,36-1 16,-36 0-16,-36 0 15,0 37-15,0-37 16,36 1-16,-36-1 16,0 0-16,72 0 15,-36 1 1,73-1-16,0-36 16,72 0 77,0 0-77,37 0-16,-37 0 16,1 0-16,108-36 15,0-1-15,36 1 16,-36 0-16,1 0 15,-38-1-15,-71 37 16,35-36-16,-108 36 78,-37 0-62,-35 0-16,71 0 15,-72 0 1,37 36-16,36-36 16,-37 0-16,0 37 15,1-37-15,-1 36 16,1-36-16,-1 0 16,-36 36-16,37-36 15,35 0 1,1 0-16,0 0 15,0 0 1,72 0 93,0 0-93,0 0-16,1 0 31,-1 0-31,0 0 16,37 0 0,-37-36-1,0 36-15,1 0 16,-1 0-16,0-36 15,-108 36 110,35 0-125,-35 0 16,36 0-16,-37 0 16,0 0-16,1 0 15,-1 0-15,1 0 16,35 0-16,1 0 16,72 0 93,1 0-93,-1-37-16,73 1 15,-37 36-15,-35 0 16,35-36-16,-35 36 15,35-37-15,-36 37 16,1-36-16,-1 36 16,-72 0 46,-1 0-46,-71 0-16,-38 0 15,-35 0-15,72 0 16,0 36-16,37-36 16,35 0-16,1 0 47,72 0 46,1 0-93,-1 0 16,0 0-16,1 0 16,-1 0-16,0 0 15,0 0-15,1 0 16,-37-36-1,-37 36 64,1 0-79,-73 0 15,37 0-15,-1 0 16,-36 0-16,37 0 15,35 0-15,1 0 16,0 0-16,0 0 16,-1 0-1,74 0 110,-1 0-109,36 0-16,-35 0 16,35 0-16,1-36 15,-37 36-15,0 0 16,-36-36-1,-36 36 48,-36 0-63,35 0 16,-35 0-16,-1 0 15,1 0-15,-1 0 16,37 0-16,-1 0 15,-71 0-15,71 36 16,-35-36-16,35 0 16,1 0 62,72 0 16,1 0-94,-1 0 15,37 0-15,-1 0 16,37 0-16,-36 0 0,-37 0 15,0 0-15,0 0 16,1 0 0,-146 0 77,36 36-77,37-36-16,-37 0 16,-35 0-16,71 0 15,-35 0-15,-1 0 16,37 0-16,-37 0 16,37 0-1,109 36 48,-1-36-63,1 0 15,-1 0 1,37 0-16,36 0 16,0 0-16,-36 0 15,-36 0-15,-1 0 16,-35 0-16,-1 0 15,-72 0 48,-73 0-47,0 0-1,73 0-15,-37 0 16,1 0-16,-37 0 15,0 37-15,36-37 16,1 0-16,35 0 16,1 0-1,72 0 95,1 0-110,35 0 15,-35 0-15,35 0 16,37 0-16,72 0 16,73-37-16,-72 37 15,36-72-15,-1 36 16,-72-1-16,1 37 15,-74 0-15,-108 0 79,-37 0-64,37 0-15,-73 0 16,-72 37-16,-1-1 15,-108 73-15,0-37 16,108 1-16,-72-1 16,109 1-16,36-37 15,73-36-15,72 0 94,37 0-94,-37 0 16,37 0-16,72 0 15,36 0-15,-36 0 16,1 0-16,-110 0 16,36-36-16,-35 36 15,-1 0-15,-72 0 78,-37 0-62,1 0-16,-1 36 16,0 1-16,-35-1 15,-38 0-15,1 0 16,73 1-16,35-37 15,74-37 110,35 1-109,37 0-16,0 0 16,-36-1-16,-37 1 15,73 0-15,-109-1 16,36 37-16,-36-36 47,-73 36-32,37 0 1,-36 0-16,-37 0 16,72 0-16,1 0 15,0 0-15,0 0 16,-1 0-16,1 0 16,0 0-1,-1 0 1,1 0-16,0 0 15,72 0 79,37-36-94,36 0 16,-37-1-16,1 37 15,-1-36-15,-35 0 16,35 36-16,-144 0 94,35 0-94,-72 0 15,37 0-15,-37 36 16,73-36-16,-1 36 16,1 1 234,0-1-250,36 36 15,-36 1-15,-1-37 16,37 1 0,0-1-1,73-36 48,-1 0-63,-35 0 15,35 0 1,73 0-16,-36 0 16,36 0-16,1-36 15,-38-1-15,38 1 16,-38 0-16,-35 36 15,-37 0-15,37-37 16,-37 37-16,0 0 16,1 0-16,-1 0 15,37 0 1,-1 0 0,1 0-1,36-36-15,-37 36 16,-36 0-16,73-36 15,-36 36-15,36-36 16,36-1-16,-36 37 16,0-36-16,-37 36 15,-36 0-15,1-36 16,-1 36-16,0 0 16,1 0-1,-1 0 1,0-37-1,0 37 64,1 0-64,-1 0 16,-36-36-31,-73 72 204,-35-36-189,35 37-15,0-1 16,37-36-16,-73 36 15,37 1-15,-37-37 16,36 0-16,37 0 16,0 0-16,72 0 93,37 0-77,-1 0-16,-36 0 16,1 0-16,35 0 15,1 0-15,-1 0 16,-35 0-16,35 0 16,-35-37-1,-1 37-15,0 0 16,0 0-1,1 0 32,-74-36 31,1 36-78,-36-36 16,35 36-16,-35 0 16,-37 0-16,0-37 15,-72 37-15,35-36 16,1 36-16,0 0 16,36-36-1,37 36-15,35 0 16,1 0-16,109 0 94,-37 0-79,37 0-15,-1 0 16,1 0-16,72 0 15,-73 0-15,37 0 16,-36 0-16,-37-36 16,0 36-16,1 0 78,-110 0 16,37 0-94,0 0 15,-73 0-15,72 0 16,-71 0-16,-1 0 15,36 0-15,37 0 16,0 0 0,-1 0-16,1-37 31,0 37-15,-1 0-16,1 0 15,0 0-15,-37-36 16,1 36-16,-1-36 15,-36 36-15,37-37 16,-1 37-16,1 0 16,35 0-16,1 0 15,0-36-15,-1 36 16,1 0-16,0 0 16,0 0-1,144 0 95,1-36-110,-72 36 15,71 0-15,-71 0 16,-1 0-16,37 0 15,-37-36-15,0 36 16,37 0-16,-37 0 16,0 0-16,1-37 15,-1 37 1,0 0 0,-36-36-1,36 36 1,-108 0 62,-1-36-62,1 36-1,-1 0-15,-72-37 16,72 37-16,-35 0 15,35 0-15,37 0 16,-1 0 0,1 0-1,0 0 1,72 0 78,73 0-79,-36 37-15,-1-1 16,37-36-16,0 0 16,-73 0-16,37 0 15,-37 0-15,0 0 16,1 36-16,-1-36 15,0 0 1,-72 0 93,0 0-93,-37 0-16,-36 0 16,0 0-16,0 0 15,-36 0-15,36 0 16,1 0-16,35 0 16,37 0-16,-1 0 15,74 0 79,-1 0-94,37 0 16,-37 0-16,73 0 15,-37 0-15,37 0 16,-36 0-16,-37 0 15,37 0-15,-37 0 16,0 0 0,0 0-16,1 0 31,-74 0 16,1 0-32,-36 0-15,-1 0 16,0 0-16,1 0 16,-37 0-16,0 0 15,0 0-15,37 0 16,-1 0-16,1 0 16,-1 0-16,0 0 15,1 0-15,36 0 16,-1 0-16,1 0 15,0 0 1,72 0 109,73 0-109,-73 0-1,0 0-15,37 0 16,0 0-16,-37 0 16,36 0-16,-35 0 15,-1 0 1,-72 0 62,-73 0-78,36 0 16,1 0-16,-1 0 15,-36 0-15,37 0 16,-1 0-16,1 0 15,35 0-15,1 0 16,72 0 109,1 0-125,35 0 16,1 0-16,-1 0 15,1 0-15,-37 0 16,37 0-16,-37 0 16,0 0-16,1 0 15,-37-36 126,-37 36-126,1 0 1,0 0-16,-37 0 16,1 0-16,35 0 15,1 0-15,0 0 16,-1 0 0,1 0-16,0 0 15,0 0-15,-1 0 16,1 0 15,72 0 63,1 0-79,35 0-15,-36 0 16,37 0-16,0 0 16,-37 0-16,36 0 15,1 0-15,-37 0 16,1 0-16,-1 0 31,0 0-31,-72 0 125,0 0-109,-37 0-16,37 0 15,-1 0-15,1 0 16,0 0 0,72 0 77,37 0-77,-37 0-16,37 0 16,35 0-16,38 0 15,-1 0 1,-36 0-16,-73 0 16,73 36-16,-73-36 15,0 0-15,1 0 16,-1 0-1,-72 0 79,36 37-78,-37-37-16,1 0 15,36 36 1,-36-36-16,-1 0 31,37 36 63,37-36-78,-1 0-1,0 36-15,1-36 16,-1 0-16,0 37 16,0-37-1,1 0-15,-37 36 31,0 0 141,36-36-31,37 0-125,-37 0-1,36 0-15,-35 0 16,-1 0-16,37 0 15,-37 0-15,-72 0 219,36 37-219,-37-37 16,74 0 124,-1 0-140,36 0 16,-35 0-16,35 0 16,-35 0-1,-1 0-15,0 0 32,37-37-32,-37 37 15,0 0 1,-72 0 93,0 0-109,-1 0 16,1 0-16,-36 0 15,-1 0-15,0 0 16,1 37-16,36-37 16,-37 0-16,37 0 15,-1 0 1</inkml:trace>
        </inkml:traceGroup>
        <inkml:traceGroup>
          <inkml:annotationXML>
            <emma:emma xmlns:emma="http://www.w3.org/2003/04/emma" version="1.0">
              <emma:interpretation id="{E61C3C35-CEE2-49B3-9772-E40F23BC1931}" emma:medium="tactile" emma:mode="ink">
                <msink:context xmlns:msink="http://schemas.microsoft.com/ink/2010/main" type="inkWord" rotatedBoundingBox="12452,10302 16057,10591 15972,11647 12367,11358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16">-1743-92 0,'-13'0'0,"-14"0"16,1 0-16,-14 0 15,27 0-15,0 0 16,-1 0 0,1 0-16,26 0 78,14 13-63,-14-13-15,14 13 16,-14-13-16,13 0 16,1 0-16,-14 0 15,27 13 1,-14-13-16,27 14 0,-13-14 16,-1 0-16,1 13 15,0-13-15,-1 0 16,1 0-1,-13 13-15,-1-13 16,-13 0-16,1 0 16,-1 13-16,0-13 15,13 13-15,-12-13 16,-1 0-16,0 0 0,0 0 16,1 14-1,-1-14-15,0 0 16,0 0-16,0 0 15,14 13 1,-14-13-16,14 13 16,-14-13-16,13 0 15,1 0-15,-14 13 16,27-13-16,-1 14 16,-12-14-16,-14 0 15,27 0-15,-1 0 16,1 0-16,0 0 15,0 0-15,-1 13 16,-12-13-16,-14 0 16,13 0-16,1 0 15,-14 0 1,0 0-16,14 0 0,-54 0 109,1 0-93,13 0-16,-54-13 16,-12 13-16,-27-27 15,-53 27-15,-39 0 16,39 0-16,1 0 15,-14 0-15,13 0 16,13 0-16,67 0 16,0 0-16,26 0 15,13 0-15,27 0 16,13 13 31,39 14-47,-25-1 15,12-12-15,27 12 16,13 14-16,27 13 16,-1-1-1,41 1-15,-14 0 16,53 13-16,-27-13 16,14 14-16,-27-28 15,1 1-15,-41-14 16,-12 1-16,-28-14 0,-12 0 15,-66-13 48,-1 0-47,14 0-16,-13 0 15,-27 0-15,-14-13 16,-12 13-16,0-13 15,-40 0-15,0-1 16,0 14-16,26 0 16,14 0-16,12 0 15,14 0-15,67 0 63,25 0-48,-25 0-15,12 14 16,40-1-16,14 0 16,25 14-16,28-1 15,12-13-15,14 14 16,-13-1-16,-27 1 16,-40-14-1,-13 0-15,-13-13 16,-40 0-1,-13 13-15,-13-13 47,-13 0-31,-14 0-16,-13 0 16,-26 0-16,-14 0 15,-13 0-15,-26 0 16,13 0-16,-14 0 15,-12-13 1,13 13-16,52 0 16,27 0-16,40 0 0,40 0 78,-14 0-63,40 0-15,39 0 16,14 0-16,26 0 16,67 0-16,-40 0 15,-14 13-15,14-13 16,-27 14-16,-52-14 16,12 13-16,-26 0 15,1-13-15,-54 0 16,0 0-16,-39 13 109,-1-13-93,-39 0-16,-27 0 15,-39 0-15,26 0 16,14 0-16,-14 0 16,-27 0-16,41 0 0,12 0 15,14 0 1,40 13-16,13-13 16,39 0 46,-13 0-46,27 0-16,39 0 15,14 0-15,26 0 16,66-13-16,14 13 16,-41-13-16,14 13 15,-26 0-15,-53 0 16,-1-13-16,-39 13 15,-40 0-15,-26 0 94,-13 0-94,-14-13 16,13 13-16,-25 0 15,-28 0-15,27 0 16,-26 0-16,26-14 16,0 14-16,13 0 15,1-13-15,12 13 16,14 0 0,13-13-1,26 13 79,41-13-94,25-1 16,27 1-16,0-13 15,14 26-15,12-14 16,-39 1-16,-27 13 15,1 0-15,-27 0 16,-67 0 47,-12 0-63,-27 0 15,-26 0-15,-27 0 16,13 0-1,-13 0-15,14 0 16,-54 0-16,-26 0 16,66 0-16,1 0 15,12 0-15,67 0 16,39 0 46,0 0-62,13 0 16,27 0-16,40 0 16,53-13-16,39 13 15,0-13-15,0 0 16,14-1-16,-1 14 16,-39 0-16,-40 0 15,-40 0 1,-13 0-16,-52 0 0,-41 0 94,1 0-94,-27 0 0,-27 0 15,-39 0-15,-66 0 16,-93 14-16,27-1 15,13-13-15,66 0 16,26 0-16,54 0 16,78 0-16,28-13 62,12 13-62,27-27 16,40 1-16,13-1 15,13-13-15,66-12 16,-26-1-16,-14 0 16,-13 13-16,-66 14 15,1 12 1,-94 14 31,14 0-47,-14 0 15,-39 0-15,-26-13 16,-14 13-16,13 0 16,1 0-16,12-13 15,14 13-15,0-27 0,13 14 16,40 13 0,13-13-16,-13 0 15,13-1 1,0 1 15,0 0-15,13 13-1,0-13 1,0 13-16,1 0 16,-14-13 46,-27 13-46,14-14-16,-27 1 15,-13 0-15,-13 0 16,-13-14 0,-14 14-16,27 0 15,0 0-15,13-1 0,13 1 16,14 0-16,26 0 78,26-1-62,-13 1-16,14 13 15,-1-13-15,-12 13 16,25-13-16,-12 13 15,12-14-15,14 14 16,-13-13-16,0 13 16,-27 0-16,-26 0 78,-14 27-78,-12 12 15,12-25-15,-13 25 16,-39 14-16,13 0 16,0 0-16,0-13 15,-14 13-15,41 0 16,-14-14-16,39-26 16,14 1-16,0-1 46,14-13-30,-1 0 0,27 13-16,-14-13 15,1 0-15,12 0 16,-12 0-16,26 0 16,13 0-16,0 0 15,0 13-15,-13-13 16,-40 0-16,0 0 15,-39 14 64,13-14-64,-27 13-15,-13 0 16,-26 0-16,-14 1 15,1 12-15,25-13 0,1 14 16,13-14-16,14 0 16,12-13-16,14 13 15,-14-13-15,14 14 16,0-14-16,26 0 141,0 0-126,1 13-15,-14 0 78,-14 0-62,-25 1 0,12-1-16,-12 0 15,-14 0-15,0 0 16,-13 1-16,13-14 15,13 13-15,14-13 16</inkml:trace>
        </inkml:traceGroup>
        <inkml:traceGroup>
          <inkml:annotationXML>
            <emma:emma xmlns:emma="http://www.w3.org/2003/04/emma" version="1.0">
              <emma:interpretation id="{2A1DEFE1-5D28-41B5-88D7-16E32AE9DC72}" emma:medium="tactile" emma:mode="ink">
                <msink:context xmlns:msink="http://schemas.microsoft.com/ink/2010/main" type="inkWord" rotatedBoundingBox="14675,10394 16294,10524 16232,11294 14613,1116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13">797 768 0,'26'-14'16,"-12"1"-16,12 0 16,1 0-16,-1-1 15,0 1-15,1 0 16,-14 13-16,0 0 16,-39 0 77,-1 0-93,1 0 16,-40 0 0,0 0-16,-40 0 15,0 0-15,27 0 16,-14-13-16,0 13 15,27-14-15,53 14 16,0-13-16,13 0 47,26-13-47,14 12 16,-27 1-16,14 13 15,39-26-15,0-1 16,0 1-16,14 12 15,-1-12-15,0 13 16,-13 13-16,27-13 16,-40 13-16,13 0 15,-26 0 1,-14 0-16,-39 0 125,-13 0-125,-1 0 16,-26 0-16,0 0 15,-26 0-15,13 0 16,0 0-16,-14 0 15,41-14-15,52 1 47,26 13-31,-12 0-16,39 0 16,27 0-16,-1-13 15,14 13-15,-13 0 16,-1 0-16,1 0 15,-27 0-15,-13 0 16,-40 0-16,-39 0 63,12 0-48,-12 0-15,-14 0 16,-26 0-16,-40 0 15,-13 0-15,13-13 16,14 13-16,-1-14 16,27 14-16,13-13 15,53 0 32,27 0-47,12 13 16,-12-14-16,52 1 15,27 0-15,13-13 16,0 12-16,13-12 16,1 26-16,-41-13 15,-26-1-15,-13 14 16,-66 0 46,0 0-46,0 0-16,-14 0 16,-12 0-16,25 0 15,-12 0 1,-27 0-16,13-13 16,-13 13-16,40 0 15,0-13-15,13 0 31,0-14 1,13 14-32,0 0 15,14 13-15,12-13 16,1-1-16,0 14 16,0-13-16,-27 13 15,0 0-15,0 13 31,-13 1-31,0 12 16,0-13-16,0 14 16,-26 39-16,-14 0 15,0 13 1,1-39-16,12 13 0,-12 0 16,25-40-16,1-13 15,13 13-15,0-26 47,0-13-31,13 12-16,1-12 15,12 0-15,14-14 16,-1 13-16,14 1 16,-13 13-1,-14-1-15,-12 14 16,-14 14 31,-27 25-32,14-25-15,-13 12 16,12-26-16,-12 13 16,-14 1-16,0-1 15,-12 0-15,-1 0 16,0-13-16,-13 0 15,13 0-15,-13-26 16,13-1-16,0 14 16,13-13-16,14-1 15,-14 1 1,27-1-16,-14 1 16,14 13-16,0-1 15,-1 1-15,1 13 16,-13 0-16,13 0 0,-14 0 15,-13 0-15,-12 0 16,-15 13 0,-12 1-16,13-1 15,13 13-15,-13-13 16,0 1-16,13-1 16,13-13-16,27 0 15,-14 0-15,1-13 16,13-14-16,-1 14 15,1-13-15,13 12 16,0 1-16,0 0 16,0 0-1,0-1-15,0 1 16,0 0-16,13 0 16,-13 0-1,27-1-15,-1 1 16,1-13-16,-1-1 15,1 27-15,-14-13 16,13 0-16,14-14 16,-27 27-16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7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C1485-61BA-4EAC-A768-B80ADA1EB740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emf"/><Relationship Id="rId18" Type="http://schemas.openxmlformats.org/officeDocument/2006/relationships/customXml" Target="../ink/ink6.xml"/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12" Type="http://schemas.openxmlformats.org/officeDocument/2006/relationships/customXml" Target="../ink/ink3.xml"/><Relationship Id="rId17" Type="http://schemas.openxmlformats.org/officeDocument/2006/relationships/image" Target="../media/image19.emf"/><Relationship Id="rId2" Type="http://schemas.openxmlformats.org/officeDocument/2006/relationships/image" Target="../media/image1.png"/><Relationship Id="rId16" Type="http://schemas.openxmlformats.org/officeDocument/2006/relationships/customXml" Target="../ink/ink5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emf"/><Relationship Id="rId5" Type="http://schemas.openxmlformats.org/officeDocument/2006/relationships/image" Target="../media/image2.png"/><Relationship Id="rId15" Type="http://schemas.openxmlformats.org/officeDocument/2006/relationships/image" Target="../media/image18.emf"/><Relationship Id="rId10" Type="http://schemas.openxmlformats.org/officeDocument/2006/relationships/customXml" Target="../ink/ink2.xml"/><Relationship Id="rId19" Type="http://schemas.openxmlformats.org/officeDocument/2006/relationships/image" Target="../media/image20.emf"/><Relationship Id="rId4" Type="http://schemas.openxmlformats.org/officeDocument/2006/relationships/image" Target="../media/image4.png"/><Relationship Id="rId9" Type="http://schemas.openxmlformats.org/officeDocument/2006/relationships/image" Target="../media/image15.emf"/><Relationship Id="rId1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1" y="8506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10696956" y="6332218"/>
            <a:ext cx="4953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47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03845" y="622870"/>
            <a:ext cx="2735143" cy="5184264"/>
            <a:chOff x="5403845" y="622870"/>
            <a:chExt cx="2735143" cy="5184264"/>
          </a:xfrm>
        </p:grpSpPr>
        <p:sp>
          <p:nvSpPr>
            <p:cNvPr id="17" name="圆角矩形 25"/>
            <p:cNvSpPr/>
            <p:nvPr/>
          </p:nvSpPr>
          <p:spPr>
            <a:xfrm rot="21227758">
              <a:off x="6724229" y="1311789"/>
              <a:ext cx="296954" cy="449534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圆角矩形 33"/>
            <p:cNvSpPr/>
            <p:nvPr/>
          </p:nvSpPr>
          <p:spPr>
            <a:xfrm rot="21355189">
              <a:off x="5403845" y="622870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382029">
              <a:off x="6062441" y="820846"/>
              <a:ext cx="2076547" cy="44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 pitchFamily="34" charset="-122"/>
                </a:rPr>
                <a:t>Context</a:t>
              </a:r>
            </a:p>
          </p:txBody>
        </p:sp>
      </p:grpSp>
      <p:sp>
        <p:nvSpPr>
          <p:cNvPr id="51" name="圆角矩形 24"/>
          <p:cNvSpPr/>
          <p:nvPr/>
        </p:nvSpPr>
        <p:spPr>
          <a:xfrm rot="20935880">
            <a:off x="4556487" y="2116196"/>
            <a:ext cx="213511" cy="370176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34041" y="1420572"/>
            <a:ext cx="2730885" cy="3946506"/>
            <a:chOff x="3252273" y="1448558"/>
            <a:chExt cx="2730885" cy="3946506"/>
          </a:xfrm>
        </p:grpSpPr>
        <p:sp>
          <p:nvSpPr>
            <p:cNvPr id="21" name="圆角矩形 24"/>
            <p:cNvSpPr/>
            <p:nvPr/>
          </p:nvSpPr>
          <p:spPr>
            <a:xfrm rot="20935880">
              <a:off x="5318348" y="1693304"/>
              <a:ext cx="213511" cy="370176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圆角矩形 34"/>
            <p:cNvSpPr/>
            <p:nvPr/>
          </p:nvSpPr>
          <p:spPr>
            <a:xfrm rot="20913114">
              <a:off x="3252273" y="1448558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890320">
              <a:off x="3883818" y="1622646"/>
              <a:ext cx="1680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Content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78643" y="1724125"/>
            <a:ext cx="2730885" cy="3568932"/>
            <a:chOff x="6295566" y="1540403"/>
            <a:chExt cx="2730885" cy="3568932"/>
          </a:xfrm>
        </p:grpSpPr>
        <p:sp>
          <p:nvSpPr>
            <p:cNvPr id="25" name="圆角矩形 26"/>
            <p:cNvSpPr/>
            <p:nvPr/>
          </p:nvSpPr>
          <p:spPr>
            <a:xfrm rot="535245">
              <a:off x="7231689" y="1937988"/>
              <a:ext cx="193681" cy="3171347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圆角矩形 30"/>
            <p:cNvSpPr/>
            <p:nvPr/>
          </p:nvSpPr>
          <p:spPr>
            <a:xfrm rot="525452">
              <a:off x="6295566" y="1540403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424164">
              <a:off x="6813317" y="1732306"/>
              <a:ext cx="1907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7328" y="3146545"/>
            <a:ext cx="2730885" cy="2664296"/>
            <a:chOff x="7204623" y="3016337"/>
            <a:chExt cx="2730885" cy="2664296"/>
          </a:xfrm>
        </p:grpSpPr>
        <p:sp>
          <p:nvSpPr>
            <p:cNvPr id="29" name="圆角矩形 27"/>
            <p:cNvSpPr/>
            <p:nvPr/>
          </p:nvSpPr>
          <p:spPr>
            <a:xfrm rot="963333">
              <a:off x="8133642" y="3016337"/>
              <a:ext cx="224541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圆角矩形 31"/>
            <p:cNvSpPr/>
            <p:nvPr/>
          </p:nvSpPr>
          <p:spPr>
            <a:xfrm rot="1113809">
              <a:off x="7204623" y="307307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111832">
              <a:off x="7420725" y="3355086"/>
              <a:ext cx="2423839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Customization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69611" y="2945208"/>
            <a:ext cx="2730885" cy="2822486"/>
            <a:chOff x="2723178" y="2805251"/>
            <a:chExt cx="2730885" cy="2822486"/>
          </a:xfrm>
        </p:grpSpPr>
        <p:sp>
          <p:nvSpPr>
            <p:cNvPr id="33" name="圆角矩形 23"/>
            <p:cNvSpPr/>
            <p:nvPr/>
          </p:nvSpPr>
          <p:spPr>
            <a:xfrm rot="20935880">
              <a:off x="4123448" y="3261434"/>
              <a:ext cx="193241" cy="236630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圆角矩形 28"/>
            <p:cNvSpPr/>
            <p:nvPr/>
          </p:nvSpPr>
          <p:spPr>
            <a:xfrm rot="20913114">
              <a:off x="2723178" y="280525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0890320">
              <a:off x="2769295" y="3006155"/>
              <a:ext cx="25236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Communication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02398" y="2122329"/>
            <a:ext cx="2730885" cy="3256890"/>
            <a:chOff x="4602398" y="2122329"/>
            <a:chExt cx="2730885" cy="3256890"/>
          </a:xfrm>
        </p:grpSpPr>
        <p:sp>
          <p:nvSpPr>
            <p:cNvPr id="37" name="圆角矩形 29"/>
            <p:cNvSpPr/>
            <p:nvPr/>
          </p:nvSpPr>
          <p:spPr>
            <a:xfrm>
              <a:off x="5893122" y="2714923"/>
              <a:ext cx="198022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圆角矩形 35"/>
            <p:cNvSpPr/>
            <p:nvPr/>
          </p:nvSpPr>
          <p:spPr>
            <a:xfrm>
              <a:off x="4602398" y="2122329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02930" y="2410467"/>
              <a:ext cx="1853312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Connection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40" name="圆角矩形 28"/>
          <p:cNvSpPr/>
          <p:nvPr/>
        </p:nvSpPr>
        <p:spPr>
          <a:xfrm rot="20913114">
            <a:off x="3632294" y="3541847"/>
            <a:ext cx="2730885" cy="952634"/>
          </a:xfrm>
          <a:prstGeom prst="roundRect">
            <a:avLst/>
          </a:prstGeom>
          <a:solidFill>
            <a:srgbClr val="5B9BD5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 rot="20890320">
            <a:off x="4161858" y="3616768"/>
            <a:ext cx="2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Commerce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690243" y="4743785"/>
            <a:ext cx="7113887" cy="1908098"/>
            <a:chOff x="1344313" y="4623249"/>
            <a:chExt cx="9480849" cy="1908098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H="1" flipV="1">
              <a:off x="1344313" y="4623249"/>
              <a:ext cx="9295641" cy="251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矩形 32"/>
            <p:cNvSpPr/>
            <p:nvPr/>
          </p:nvSpPr>
          <p:spPr>
            <a:xfrm>
              <a:off x="1681162" y="4875163"/>
              <a:ext cx="9144000" cy="1656184"/>
            </a:xfrm>
            <a:prstGeom prst="rect">
              <a:avLst/>
            </a:prstGeom>
            <a:solidFill>
              <a:srgbClr val="1E4E79"/>
            </a:solidFill>
            <a:ln w="25400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1790" y="5104471"/>
              <a:ext cx="6385540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5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微软雅黑" pitchFamily="34" charset="-122"/>
                  <a:cs typeface="Calibr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nguyên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tắc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7C trong</a:t>
              </a: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thương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mại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điện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tử</a:t>
              </a:r>
              <a:endPara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6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(PHƯƠNG THỨC KẾT 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406" y="1051590"/>
            <a:ext cx="8573045" cy="54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45281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C5 – COMMUNICATION (PHƯƠNG THƯC TƯƠNG TÁC)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51" y="1218889"/>
            <a:ext cx="6188965" cy="4762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371" y="1319351"/>
            <a:ext cx="3006302" cy="43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C6 – COMMUNITY (XÂY DỰNG CỘNG ĐỒNG)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0" y="2141262"/>
            <a:ext cx="6624175" cy="4181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924" y="2974475"/>
            <a:ext cx="4823452" cy="2916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908" y="1086814"/>
            <a:ext cx="654458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C7 – CUSTOMIZATION (TÙY BIẾN CÁ NHÂN HÓA)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334641"/>
            <a:ext cx="6935168" cy="3143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628" y="1334641"/>
            <a:ext cx="2175594" cy="49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3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141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16" y="981056"/>
            <a:ext cx="990600" cy="9906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839777"/>
            <a:ext cx="1219200" cy="1219200"/>
          </a:xfrm>
          <a:prstGeom prst="rect">
            <a:avLst/>
          </a:prstGeom>
        </p:spPr>
      </p:pic>
      <p:sp>
        <p:nvSpPr>
          <p:cNvPr id="1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90C975-2027-4A68-83BC-B9392315CE1D}" type="slidenum">
              <a:rPr lang="en-GB" smtClean="0"/>
              <a:t>2</a:t>
            </a:fld>
            <a:endParaRPr lang="en-GB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5" y="1971656"/>
            <a:ext cx="5033554" cy="4157736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2846" y="1971656"/>
            <a:ext cx="5199507" cy="41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07" y="97215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435041"/>
            <a:ext cx="6024739" cy="3410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514" y="2435042"/>
            <a:ext cx="5418250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55" y="1008515"/>
            <a:ext cx="1219200" cy="1219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539543"/>
            <a:ext cx="5840403" cy="3308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624766" y="3787766"/>
              <a:ext cx="861480" cy="158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6526" y="3692006"/>
                <a:ext cx="957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4676966" y="3748526"/>
              <a:ext cx="1149480" cy="1006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8726" y="3652766"/>
                <a:ext cx="124560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3265766" y="4440446"/>
              <a:ext cx="2547720" cy="53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886" y="4344686"/>
                <a:ext cx="264348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4686735" y="3766695"/>
              <a:ext cx="1051920" cy="234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8495" y="3670935"/>
                <a:ext cx="11484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5362455" y="3914655"/>
              <a:ext cx="405360" cy="14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575" y="3818535"/>
                <a:ext cx="5011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/>
              <p14:cNvContentPartPr/>
              <p14:nvPr/>
            </p14:nvContentPartPr>
            <p14:xfrm>
              <a:off x="4396526" y="3676166"/>
              <a:ext cx="1508400" cy="465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8246" y="3667886"/>
                <a:ext cx="1524960" cy="4820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3378" y="1140004"/>
            <a:ext cx="4553508" cy="52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C2 – CONTENT (NỘI DUNG)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2513" y="2888170"/>
            <a:ext cx="0" cy="113406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49" y="2888169"/>
            <a:ext cx="5646737" cy="3531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00" y="1267096"/>
            <a:ext cx="4562818" cy="51526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49" y="1267096"/>
            <a:ext cx="5645700" cy="1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166542"/>
            <a:ext cx="4553508" cy="52533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282" y="1166541"/>
            <a:ext cx="6912349" cy="36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55" y="1264728"/>
            <a:ext cx="6671670" cy="3908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256" y="1057454"/>
            <a:ext cx="241016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3064" y="26126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283" y="1385602"/>
            <a:ext cx="938343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(PHƯƠNG THỨC KẾT 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3" y="1141338"/>
            <a:ext cx="10044022" cy="122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5" y="2508976"/>
            <a:ext cx="10715702" cy="35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124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Carlito</vt:lpstr>
      <vt:lpstr>Segoe UI</vt:lpstr>
      <vt:lpstr>Office Theme</vt:lpstr>
      <vt:lpstr>PowerPoint Presentation</vt:lpstr>
      <vt:lpstr>C1 – CONTEXT (CẤU TRÚC TRANG WEB)</vt:lpstr>
      <vt:lpstr>C1 – CONTEXT (CẤU TRÚC TRANG WEB)</vt:lpstr>
      <vt:lpstr>C1 – CONTEXT (CẤU TRÚC TRANG WEB)</vt:lpstr>
      <vt:lpstr>C2 – CONTENT (NỘI DUNG)</vt:lpstr>
      <vt:lpstr>C3 – COMMERCE (HỖ TRỢ BÁN HÀNG)</vt:lpstr>
      <vt:lpstr>C3 – COMMERCE (HỖ TRỢ BÁN HÀNG)</vt:lpstr>
      <vt:lpstr>C3 – COMMERCE (HỖ TRỢ BÁN HÀNG)</vt:lpstr>
      <vt:lpstr>C4 – CONNECTION (PHƯƠNG THỨC KẾT NỐI)</vt:lpstr>
      <vt:lpstr>C4 – CONNECTION (PHƯƠNG THỨC KẾT NỐI)</vt:lpstr>
      <vt:lpstr>C5 – COMMUNICATION (PHƯƠNG THƯC TƯƠNG TÁC)</vt:lpstr>
      <vt:lpstr>C6 – COMMUNITY (XÂY DỰNG CỘNG ĐỒNG)</vt:lpstr>
      <vt:lpstr>C7 – CUSTOMIZATION (TÙY BIẾN CÁ NHÂN HÓA)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42</cp:revision>
  <dcterms:created xsi:type="dcterms:W3CDTF">2022-02-26T04:46:35Z</dcterms:created>
  <dcterms:modified xsi:type="dcterms:W3CDTF">2022-02-27T09:05:43Z</dcterms:modified>
</cp:coreProperties>
</file>